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8D1F6-8A0D-48B1-8A7B-355AA70E7DF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3FEA4-BE98-4259-B96D-F69739EDD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5FEC-68D3-47FE-A48C-6D4A6DE93CAF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AF5B-9E17-4807-84F3-94F235C23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5FEC-68D3-47FE-A48C-6D4A6DE93CAF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AF5B-9E17-4807-84F3-94F235C23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5FEC-68D3-47FE-A48C-6D4A6DE93CAF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AF5B-9E17-4807-84F3-94F235C23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5FEC-68D3-47FE-A48C-6D4A6DE93CAF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AF5B-9E17-4807-84F3-94F235C23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5FEC-68D3-47FE-A48C-6D4A6DE93CAF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AF5B-9E17-4807-84F3-94F235C23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5FEC-68D3-47FE-A48C-6D4A6DE93CAF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AF5B-9E17-4807-84F3-94F235C23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5FEC-68D3-47FE-A48C-6D4A6DE93CAF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AF5B-9E17-4807-84F3-94F235C23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5FEC-68D3-47FE-A48C-6D4A6DE93CAF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AF5B-9E17-4807-84F3-94F235C23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5FEC-68D3-47FE-A48C-6D4A6DE93CAF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AF5B-9E17-4807-84F3-94F235C23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5FEC-68D3-47FE-A48C-6D4A6DE93CAF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AF5B-9E17-4807-84F3-94F235C23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5FEC-68D3-47FE-A48C-6D4A6DE93CAF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2AF5B-9E17-4807-84F3-94F235C23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95FEC-68D3-47FE-A48C-6D4A6DE93CAF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2AF5B-9E17-4807-84F3-94F235C234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0" y="4572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sr-Cyrl-RS" sz="2000" b="1" dirty="0" smtClean="0">
                <a:ln/>
                <a:solidFill>
                  <a:schemeClr val="accent3"/>
                </a:solidFill>
              </a:rPr>
              <a:t>четвртак:  </a:t>
            </a:r>
            <a:r>
              <a:rPr lang="en-US" sz="2000" b="1" dirty="0" smtClean="0">
                <a:ln/>
                <a:solidFill>
                  <a:schemeClr val="accent3"/>
                </a:solidFill>
              </a:rPr>
              <a:t>18</a:t>
            </a:r>
            <a:r>
              <a:rPr lang="sr-Cyrl-RS" sz="2000" b="1" dirty="0" smtClean="0">
                <a:ln/>
                <a:solidFill>
                  <a:schemeClr val="accent3"/>
                </a:solidFill>
              </a:rPr>
              <a:t>. </a:t>
            </a:r>
            <a:r>
              <a:rPr lang="en-US" sz="2000" b="1" dirty="0" err="1" smtClean="0">
                <a:ln/>
                <a:solidFill>
                  <a:schemeClr val="accent3"/>
                </a:solidFill>
              </a:rPr>
              <a:t>maj</a:t>
            </a:r>
            <a:r>
              <a:rPr lang="sr-Cyrl-RS" sz="2000" b="1" dirty="0" smtClean="0">
                <a:ln/>
                <a:solidFill>
                  <a:schemeClr val="accent3"/>
                </a:solidFill>
              </a:rPr>
              <a:t> 2017. године</a:t>
            </a:r>
          </a:p>
          <a:p>
            <a:endParaRPr lang="sr-Cyrl-RS" sz="2000" b="1" dirty="0">
              <a:ln/>
              <a:solidFill>
                <a:schemeClr val="accent3"/>
              </a:solidFill>
            </a:endParaRPr>
          </a:p>
          <a:p>
            <a:pPr algn="ctr"/>
            <a:r>
              <a:rPr lang="sr-Cyrl-RS" sz="4000" b="1" dirty="0" smtClean="0">
                <a:ln/>
                <a:solidFill>
                  <a:schemeClr val="accent3"/>
                </a:solidFill>
              </a:rPr>
              <a:t>Одбране завршних радова</a:t>
            </a:r>
            <a:endParaRPr lang="en-US" sz="40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6" name="Picture 2" descr="C:\Users\Admin\AppData\Local\Temp\nas logo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1" y="457200"/>
            <a:ext cx="381000" cy="12371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8513" y="2286000"/>
          <a:ext cx="8991598" cy="731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57002"/>
                <a:gridCol w="636573"/>
                <a:gridCol w="1830148"/>
                <a:gridCol w="3984364"/>
                <a:gridCol w="1983511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А1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Петар Петровић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Распрострањење групе пужева у Србији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400" dirty="0" smtClean="0"/>
                        <a:t>Др Јован</a:t>
                      </a:r>
                      <a:r>
                        <a:rPr lang="sr-Cyrl-RS" sz="1400" baseline="0" dirty="0" smtClean="0"/>
                        <a:t> Јовановић</a:t>
                      </a:r>
                    </a:p>
                    <a:p>
                      <a:r>
                        <a:rPr lang="sr-Cyrl-RS" sz="1400" baseline="0" dirty="0" smtClean="0"/>
                        <a:t>Др Милан  Милановић</a:t>
                      </a:r>
                    </a:p>
                    <a:p>
                      <a:r>
                        <a:rPr lang="sr-Cyrl-RS" sz="1400" dirty="0" smtClean="0"/>
                        <a:t>Др Марко Марковић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</TotalTime>
  <Words>29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76</cp:revision>
  <dcterms:created xsi:type="dcterms:W3CDTF">2017-02-21T09:57:11Z</dcterms:created>
  <dcterms:modified xsi:type="dcterms:W3CDTF">2018-01-16T11:37:42Z</dcterms:modified>
</cp:coreProperties>
</file>